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44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179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509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147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467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21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725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679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820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3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634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042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Derecho </a:t>
            </a:r>
            <a:endParaRPr lang="es-MX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 -Principales deberes del abogado </a:t>
            </a: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-Ética personal 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Sonia Reynoso  Trejo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</a:p>
        </p:txBody>
      </p:sp>
    </p:spTree>
    <p:extLst>
      <p:ext uri="{BB962C8B-B14F-4D97-AF65-F5344CB8AC3E}">
        <p14:creationId xmlns:p14="http://schemas.microsoft.com/office/powerpoint/2010/main" val="291610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664" y="0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12761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</a:p>
        </p:txBody>
      </p:sp>
      <p:pic>
        <p:nvPicPr>
          <p:cNvPr id="8" name="7 Imagen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61" y="1440161"/>
            <a:ext cx="9036496" cy="5301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55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664" y="0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</a:p>
        </p:txBody>
      </p:sp>
      <p:pic>
        <p:nvPicPr>
          <p:cNvPr id="7" name="0 Imagen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64" y="1628800"/>
            <a:ext cx="9075335" cy="5079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42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52</Words>
  <Application>Microsoft Office PowerPoint</Application>
  <PresentationFormat>Presentación en pantalla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1_Tema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Compaq</dc:creator>
  <cp:lastModifiedBy>Usuario</cp:lastModifiedBy>
  <cp:revision>4</cp:revision>
  <dcterms:created xsi:type="dcterms:W3CDTF">2014-03-24T04:14:16Z</dcterms:created>
  <dcterms:modified xsi:type="dcterms:W3CDTF">2014-03-24T21:28:16Z</dcterms:modified>
</cp:coreProperties>
</file>